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45" r:id="rId2"/>
    <p:sldId id="346" r:id="rId3"/>
    <p:sldId id="347" r:id="rId4"/>
    <p:sldId id="348" r:id="rId5"/>
    <p:sldId id="349" r:id="rId6"/>
    <p:sldId id="350" r:id="rId7"/>
    <p:sldId id="351" r:id="rId8"/>
    <p:sldId id="352" r:id="rId9"/>
    <p:sldId id="353" r:id="rId10"/>
    <p:sldId id="354" r:id="rId11"/>
    <p:sldId id="35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3352"/>
          <a:stretch/>
        </p:blipFill>
        <p:spPr bwMode="auto">
          <a:xfrm>
            <a:off x="384581" y="2636911"/>
            <a:ext cx="11472060" cy="146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53480"/>
            <a:ext cx="9753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727848" y="1431826"/>
            <a:ext cx="24482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385072" y="2270026"/>
            <a:ext cx="99895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5072" y="2689126"/>
            <a:ext cx="99895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3497" y="2317651"/>
            <a:ext cx="116884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61597" y="2708920"/>
            <a:ext cx="998959" cy="296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15223" y="3181251"/>
            <a:ext cx="85278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1573" y="3540026"/>
            <a:ext cx="85278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15223" y="3911501"/>
            <a:ext cx="85278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78972" y="3578126"/>
            <a:ext cx="123730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05723" y="4524276"/>
            <a:ext cx="87831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35872" y="5552976"/>
            <a:ext cx="116418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26523" y="4524276"/>
            <a:ext cx="87831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36173" y="4524276"/>
            <a:ext cx="87831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010922" y="5559326"/>
            <a:ext cx="104551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433513"/>
            <a:ext cx="1152525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35960" y="148478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68684" y="4523259"/>
            <a:ext cx="109879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660" y="4970934"/>
            <a:ext cx="100358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344538"/>
            <a:ext cx="1133475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91944" y="2564904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868" y="1360934"/>
            <a:ext cx="895350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87888" y="155679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27747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52692" y="162880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850582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87888" y="162880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1412776"/>
            <a:ext cx="1129665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57882" y="3808090"/>
            <a:ext cx="216976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4082" y="4370065"/>
            <a:ext cx="115746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3808" y="4360540"/>
            <a:ext cx="105990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0016" y="2790355"/>
            <a:ext cx="72008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0216" y="2780928"/>
            <a:ext cx="10801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98148" y="2780928"/>
            <a:ext cx="110636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79274" y="3323853"/>
            <a:ext cx="51732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40324" y="3904878"/>
            <a:ext cx="9475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02398" y="3904878"/>
            <a:ext cx="138568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412776"/>
            <a:ext cx="1132522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252414" y="2996952"/>
            <a:ext cx="174724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57882" y="3549402"/>
            <a:ext cx="101763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0932" y="3549402"/>
            <a:ext cx="120277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85262" y="1960265"/>
            <a:ext cx="138720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7887" y="1960265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60241" y="2522240"/>
            <a:ext cx="72047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80612" y="2522240"/>
            <a:ext cx="14279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2487"/>
          <a:stretch/>
        </p:blipFill>
        <p:spPr bwMode="auto">
          <a:xfrm>
            <a:off x="407368" y="1484784"/>
            <a:ext cx="9067800" cy="2823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997921" y="1600225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268760"/>
            <a:ext cx="1147762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204864"/>
            <a:ext cx="46482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8688" y="2998465"/>
            <a:ext cx="27146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50" y="3861048"/>
            <a:ext cx="113919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2025-08-27T09:33:50Z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