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8613" y="3009900"/>
            <a:ext cx="39147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299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1898" y="2401838"/>
            <a:ext cx="107387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1398" y="2916188"/>
            <a:ext cx="783287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1360140"/>
            <a:ext cx="11239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8421"/>
            <a:ext cx="90297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41277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96744" y="452745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871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54856" y="2655962"/>
            <a:ext cx="106857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6732" y="3275087"/>
            <a:ext cx="20669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6" y="4494287"/>
            <a:ext cx="466032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8074"/>
            <a:ext cx="713422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15880" y="146573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490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166" y="1340768"/>
            <a:ext cx="112204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3252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544272" y="135029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467447" y="185511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9597" y="287429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8372" y="2874293"/>
            <a:ext cx="22715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2224" y="2874293"/>
            <a:ext cx="20882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7296" y="3388643"/>
            <a:ext cx="411673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412776"/>
            <a:ext cx="113347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757148" y="191683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95248" y="240260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6520" y="339320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76198" y="394565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04773" y="441238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2025-08-27T01:18:32Z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