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1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590800"/>
            <a:ext cx="11377264" cy="150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55762"/>
            <a:ext cx="115443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958683" y="148478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43558" y="197055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261" y="340883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3885084"/>
            <a:ext cx="47685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374" y="5332884"/>
            <a:ext cx="109642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824" y="5809134"/>
            <a:ext cx="41170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292494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02324" y="292494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5399" y="292494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298" y="3353570"/>
            <a:ext cx="151750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1149" y="375362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4299" y="377267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2" y="1412776"/>
            <a:ext cx="102870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92527" y="160975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88582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63191"/>
            <a:ext cx="114871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45668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93593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4343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2068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1868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1968" y="20608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743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5943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2918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32068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3293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52137" y="24894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36543" y="29085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94318" y="290857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18118" y="333719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89068" y="377534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84143" y="4556398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31593" y="502312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71864" y="213285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844" y="2204864"/>
            <a:ext cx="33909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2708920"/>
            <a:ext cx="30099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950" y="3239988"/>
            <a:ext cx="114681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50615"/>
            <a:ext cx="11496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939632" y="3745607"/>
            <a:ext cx="34849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8658" y="4221857"/>
            <a:ext cx="37379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708" y="4707632"/>
            <a:ext cx="23846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59024"/>
            <a:ext cx="114585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