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5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3300" y="3068960"/>
            <a:ext cx="510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12776"/>
            <a:ext cx="1152525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39416" y="1835299"/>
            <a:ext cx="1094521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7016" y="2273449"/>
            <a:ext cx="1109761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540" y="2711599"/>
            <a:ext cx="107897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340768"/>
            <a:ext cx="11591925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320136" y="2852936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558511" y="2852936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0086" y="3738761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1944" y="3738761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76520" y="3738761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98679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011960" y="252680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059585" y="290780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4380" y="3391091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6755" y="3391091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340768"/>
            <a:ext cx="115443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300764" y="155679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40768"/>
            <a:ext cx="11468100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663952" y="292494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340227" y="416319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5760" y="5820544"/>
            <a:ext cx="12241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50260" y="5820544"/>
            <a:ext cx="102180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3288" y="6239644"/>
            <a:ext cx="679732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07757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488488" y="162880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340768"/>
            <a:ext cx="1150620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132856"/>
            <a:ext cx="33909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2708920"/>
            <a:ext cx="1147762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157" y="1340768"/>
            <a:ext cx="1142047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951984" y="3851524"/>
            <a:ext cx="5760640" cy="7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22708" y="4286146"/>
            <a:ext cx="3469035" cy="12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438622"/>
            <a:ext cx="1145857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855640" y="2540521"/>
            <a:ext cx="26642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855640" y="3092971"/>
            <a:ext cx="273630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6080" y="2540521"/>
            <a:ext cx="345638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6564" y="3092971"/>
            <a:ext cx="440196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68330" y="3673996"/>
            <a:ext cx="371204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5980" y="4102621"/>
            <a:ext cx="18017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06255" y="4102621"/>
            <a:ext cx="118568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51985" y="4102621"/>
            <a:ext cx="10801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46944" y="5283721"/>
            <a:ext cx="658130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2025-08-27T03:34:58Z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