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638425"/>
            <a:ext cx="11449272" cy="142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54621"/>
            <a:ext cx="1149667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30689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85362" y="344043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032" y="419291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1782341"/>
            <a:ext cx="10153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1790" y="2544341"/>
            <a:ext cx="919264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40768"/>
            <a:ext cx="114300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27809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74371" y="27809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0028" y="27809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2053" y="3190503"/>
            <a:ext cx="5615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2628" y="3190503"/>
            <a:ext cx="5615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8957" y="3190503"/>
            <a:ext cx="5615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1631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5908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6838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918" y="15567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81472"/>
            <a:ext cx="114490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200789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07074" y="200789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798" y="2398415"/>
            <a:ext cx="14222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599" y="35604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7648" y="3560465"/>
            <a:ext cx="13928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24" y="39414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5074" y="39414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1449" y="39414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520" y="4331990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0148" y="4760615"/>
            <a:ext cx="8163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0330" y="1719858"/>
            <a:ext cx="23857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04180" y="2110383"/>
            <a:ext cx="48638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1780" y="2110383"/>
            <a:ext cx="14286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5681" y="256758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8905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15" y="3208759"/>
            <a:ext cx="111728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055440" y="2386980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1440" y="2396505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2665" y="2396505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176" y="2396505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49111" y="358787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58636" y="394982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68161" y="433082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68161" y="471182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268760"/>
            <a:ext cx="113633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27312"/>
            <a:ext cx="32575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3038" y="2636912"/>
            <a:ext cx="16859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" y="3564210"/>
            <a:ext cx="114109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矩形 5"/>
          <p:cNvSpPr/>
          <p:nvPr/>
        </p:nvSpPr>
        <p:spPr bwMode="white">
          <a:xfrm>
            <a:off x="3052614" y="3904481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07568" y="1287810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0218" y="2830860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3443" y="3992910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