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25" y="2924944"/>
            <a:ext cx="6000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100203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75920" y="170080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97536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83832" y="1628800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1" b="1"/>
          <a:stretch/>
        </p:blipFill>
        <p:spPr bwMode="auto">
          <a:xfrm>
            <a:off x="459085" y="1482849"/>
            <a:ext cx="70770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16588" y="162880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565" y="351416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4107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575673" y="155679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7061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749036" y="155679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0775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932612" y="155679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412776"/>
            <a:ext cx="114681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15880" y="213285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0366"/>
            <a:ext cx="107537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575720" y="2430413"/>
            <a:ext cx="34563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112224" y="2430413"/>
            <a:ext cx="187220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3344" y="3173363"/>
            <a:ext cx="578502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2025-08-27T09:29:14Z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