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588" y="2780928"/>
            <a:ext cx="50768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347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95852" y="148478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268760"/>
            <a:ext cx="114966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286246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75179" y="2862461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129" y="329108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20" y="3748286"/>
            <a:ext cx="7985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8570" y="3748286"/>
            <a:ext cx="39680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2814" y="4634111"/>
            <a:ext cx="102716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9664" y="4634111"/>
            <a:ext cx="16485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760"/>
            <a:ext cx="114776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8872" y="2833886"/>
            <a:ext cx="106857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6472" y="3291086"/>
            <a:ext cx="1083815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848" y="3729236"/>
            <a:ext cx="85095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268760"/>
            <a:ext cx="115062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80606" y="1960456"/>
            <a:ext cx="21072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13956" y="2398606"/>
            <a:ext cx="16859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0406" y="2398606"/>
            <a:ext cx="169768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736" y="2846281"/>
            <a:ext cx="22322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360" y="2846281"/>
            <a:ext cx="210991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010" y="3284431"/>
            <a:ext cx="19068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3684" y="3284431"/>
            <a:ext cx="19685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7834" y="3284431"/>
            <a:ext cx="18366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98634" y="328443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108" y="3732106"/>
            <a:ext cx="1320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5783" y="373210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3958" y="4179683"/>
            <a:ext cx="44384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38586" y="2032273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00786" y="2032273"/>
            <a:ext cx="10751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272" y="2956198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2025-08-27T09:38:45Z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