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43" b="1"/>
          <a:stretch/>
        </p:blipFill>
        <p:spPr bwMode="auto">
          <a:xfrm>
            <a:off x="335361" y="2498102"/>
            <a:ext cx="11449272" cy="151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99406"/>
            <a:ext cx="114776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88529"/>
            <a:ext cx="114966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1916832"/>
            <a:ext cx="43924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76380" y="1916832"/>
            <a:ext cx="44202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922" y="2345457"/>
            <a:ext cx="50500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2948" y="2345457"/>
            <a:ext cx="38875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3912" y="279313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8212" y="3612282"/>
            <a:ext cx="77281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8262" y="406948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5262" y="5307732"/>
            <a:ext cx="1099137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286" y="5726832"/>
            <a:ext cx="296344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285293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64760" y="285293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2810" y="285293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1560" y="327203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3285" y="3281561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0774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36160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2106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160022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408" y="1340768"/>
            <a:ext cx="111252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32304" y="246851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22954" y="287808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7729" y="328766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0090" y="2493087"/>
            <a:ext cx="10896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44565" y="2493087"/>
            <a:ext cx="10896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60" y="2493087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168" y="2493087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4740" y="2902662"/>
            <a:ext cx="15529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3992" y="414908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1742" y="495870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86066" y="4958705"/>
            <a:ext cx="20943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7688" y="5787380"/>
            <a:ext cx="396044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966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397108" y="14508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40768"/>
            <a:ext cx="114109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276872"/>
            <a:ext cx="33337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708920"/>
            <a:ext cx="21336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3400772"/>
            <a:ext cx="113538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05855"/>
            <a:ext cx="113728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2025-08-27T09:32:18Z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