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9" r:id="rId2"/>
    <p:sldId id="340" r:id="rId3"/>
    <p:sldId id="341" r:id="rId4"/>
    <p:sldId id="342" r:id="rId5"/>
    <p:sldId id="343" r:id="rId6"/>
    <p:sldId id="344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3775" y="2890838"/>
            <a:ext cx="51244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111347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83832" y="1613469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01065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75920" y="1628800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366614"/>
            <a:ext cx="1142047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507584" y="2483371"/>
            <a:ext cx="146873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9134" y="2902471"/>
            <a:ext cx="250056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7768" y="3312046"/>
            <a:ext cx="74032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5943" y="3312046"/>
            <a:ext cx="59238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37019" y="3312046"/>
            <a:ext cx="61942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744" y="4988446"/>
            <a:ext cx="110248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7818" y="5407546"/>
            <a:ext cx="679432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2776"/>
            <a:ext cx="114871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248128" y="1628800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412776"/>
            <a:ext cx="114681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79776" y="2593479"/>
            <a:ext cx="16561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824192" y="2593479"/>
            <a:ext cx="16561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16" y="3003054"/>
            <a:ext cx="16561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6740" y="3003054"/>
            <a:ext cx="173347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8240" y="3422154"/>
            <a:ext cx="224209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01841" y="3860304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2025-08-26T05:55:03Z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