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39" r:id="rId2"/>
    <p:sldId id="352" r:id="rId3"/>
    <p:sldId id="340" r:id="rId4"/>
    <p:sldId id="341" r:id="rId5"/>
    <p:sldId id="342" r:id="rId6"/>
    <p:sldId id="343" r:id="rId7"/>
    <p:sldId id="344" r:id="rId8"/>
    <p:sldId id="345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6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75" y="2780928"/>
            <a:ext cx="50482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7525" y="1340768"/>
            <a:ext cx="607695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3913" y="2132856"/>
            <a:ext cx="292417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6238" y="2708920"/>
            <a:ext cx="114395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36712"/>
            <a:ext cx="115252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268760"/>
            <a:ext cx="114681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4454227"/>
            <a:ext cx="99726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9768408" y="1340768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4275" y="3113123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3912" y="4501656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340768"/>
            <a:ext cx="114871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392" y="2348880"/>
            <a:ext cx="108489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1756470" y="2502421"/>
            <a:ext cx="390748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220" y="2950096"/>
            <a:ext cx="41886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9868" y="2502421"/>
            <a:ext cx="37687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4032" y="2950096"/>
            <a:ext cx="41044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3330" y="4105647"/>
            <a:ext cx="346323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84032" y="4553322"/>
            <a:ext cx="44644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412776"/>
            <a:ext cx="11506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20366" y="1816249"/>
            <a:ext cx="1067623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25" y="1196752"/>
            <a:ext cx="10477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628800"/>
            <a:ext cx="1112520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12776"/>
            <a:ext cx="115443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456092" y="1359818"/>
            <a:ext cx="1464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893492" y="1807493"/>
            <a:ext cx="13384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7728" y="2740943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4402" y="4503068"/>
            <a:ext cx="229577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65702" y="4503068"/>
            <a:ext cx="217876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9452" y="4950743"/>
            <a:ext cx="164048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98752" y="4950743"/>
            <a:ext cx="170941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98528" y="5388893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45852" y="5836568"/>
            <a:ext cx="211789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60452" y="5836568"/>
            <a:ext cx="219558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2025-08-27T04:54:58Z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