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9" r:id="rId2"/>
    <p:sldId id="340" r:id="rId3"/>
    <p:sldId id="341" r:id="rId4"/>
    <p:sldId id="342" r:id="rId5"/>
    <p:sldId id="343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337" autoAdjust="0"/>
  </p:normalViewPr>
  <p:slideViewPr>
    <p:cSldViewPr showGuides="1">
      <p:cViewPr varScale="1">
        <p:scale>
          <a:sx n="84" d="100"/>
          <a:sy n="84" d="100"/>
        </p:scale>
        <p:origin x="-510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7113" y="2780928"/>
            <a:ext cx="505777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9650" y="1340768"/>
            <a:ext cx="25527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138" y="2018134"/>
            <a:ext cx="1151572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9571533" y="249289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8133" y="293104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28533" y="430264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268760"/>
            <a:ext cx="11439525" cy="534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507632" y="218581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879857" y="218581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091" y="4869160"/>
            <a:ext cx="609405" cy="25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5641" y="4407198"/>
            <a:ext cx="922167" cy="25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9656" y="4859636"/>
            <a:ext cx="2304256" cy="25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18693" y="5607348"/>
            <a:ext cx="1233091" cy="25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09052" y="5912149"/>
            <a:ext cx="922167" cy="25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99904" y="5335884"/>
            <a:ext cx="2896295" cy="25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14192" y="5778798"/>
            <a:ext cx="3746104" cy="25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99904" y="6245524"/>
            <a:ext cx="4264448" cy="25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00012" y="309259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64895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412776"/>
            <a:ext cx="11477625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67408" y="4573367"/>
            <a:ext cx="1101722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2632" y="5030567"/>
            <a:ext cx="1112199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058" y="5476478"/>
            <a:ext cx="582198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2025-08-27T05:13:08Z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