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354"/>
          <a:stretch/>
        </p:blipFill>
        <p:spPr bwMode="auto">
          <a:xfrm>
            <a:off x="407368" y="2636912"/>
            <a:ext cx="11449272" cy="146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134076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5384" y="4503068"/>
            <a:ext cx="109212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784" y="4960268"/>
            <a:ext cx="109338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70037"/>
            <a:ext cx="114966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2852936"/>
            <a:ext cx="43204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4094" y="3300611"/>
            <a:ext cx="535451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4094" y="3757811"/>
            <a:ext cx="52825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4094" y="4215011"/>
            <a:ext cx="535451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4094" y="4662686"/>
            <a:ext cx="52825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3144" y="5119886"/>
            <a:ext cx="53354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4570" y="5577086"/>
            <a:ext cx="370785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31704" y="292494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80376" y="292494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2751" y="3353569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4377"/>
            <a:ext cx="100298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35377" y="168175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7036"/>
            <a:ext cx="11239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45932" y="160022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346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57270" y="218581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5870" y="300496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84784"/>
            <a:ext cx="114490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17940" y="2132856"/>
            <a:ext cx="21263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46840" y="2132856"/>
            <a:ext cx="20897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7040" y="3485406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864" y="3485406"/>
            <a:ext cx="10081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2104" y="3494931"/>
            <a:ext cx="21602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0840" y="3485406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3792" y="407707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92535"/>
            <a:ext cx="114966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44455" y="1585367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156817"/>
            <a:ext cx="112966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t="2166"/>
          <a:stretch/>
        </p:blipFill>
        <p:spPr bwMode="auto">
          <a:xfrm>
            <a:off x="395288" y="1340768"/>
            <a:ext cx="1140142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608168" y="3736083"/>
            <a:ext cx="309634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8775" y="1384201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5125" y="1384201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2374" y="1841401"/>
            <a:ext cx="344579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2289076"/>
            <a:ext cx="2088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6240" y="2289076"/>
            <a:ext cx="19457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2164" y="2746276"/>
            <a:ext cx="20535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514" y="3660578"/>
            <a:ext cx="108911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2064" y="4108351"/>
            <a:ext cx="9094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2025-08-27T09:24:00Z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