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51" r:id="rId2"/>
    <p:sldId id="352" r:id="rId3"/>
    <p:sldId id="353" r:id="rId4"/>
    <p:sldId id="354" r:id="rId5"/>
    <p:sldId id="355" r:id="rId6"/>
    <p:sldId id="356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90" y="69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29013" y="2780928"/>
            <a:ext cx="5133975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84784"/>
            <a:ext cx="7524750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087888" y="1700808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6238" y="1354460"/>
            <a:ext cx="11439525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098872" y="2627387"/>
            <a:ext cx="8021463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6713" y="1340768"/>
            <a:ext cx="11458575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593404" y="3068960"/>
            <a:ext cx="774295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269928" y="4507235"/>
            <a:ext cx="2258119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84784"/>
            <a:ext cx="9934575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835130" y="1503834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1950" y="1314028"/>
            <a:ext cx="11468100" cy="506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8760296" y="2564904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9741370" y="4479429"/>
            <a:ext cx="1683221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93496" y="4965204"/>
            <a:ext cx="128282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31796" y="4965204"/>
            <a:ext cx="216480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7420" y="5927229"/>
            <a:ext cx="2146251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</TotalTime>
  <Words>0</Words>
  <Application>Microsoft Office PowerPoint</Application>
  <PresentationFormat>自定义</PresentationFormat>
  <Paragraphs>0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83</cp:revision>
  <dcterms:created xsi:type="dcterms:W3CDTF">2015-09-16T06:44:00Z</dcterms:created>
  <dcterms:modified xsi:type="dcterms:W3CDTF">2025-08-27T03:23:12Z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