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828156"/>
            <a:ext cx="60960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42603"/>
            <a:ext cx="1082040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457672"/>
            <a:ext cx="1143952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3643486"/>
            <a:ext cx="56007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4771603"/>
            <a:ext cx="105441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1268760"/>
            <a:ext cx="27051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360" y="1916832"/>
            <a:ext cx="111061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268760"/>
            <a:ext cx="115062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5405"/>
            <a:ext cx="115347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442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68896"/>
            <a:ext cx="114681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2025-08-26T05:11:42Z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