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5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1950" y="2995613"/>
            <a:ext cx="38481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5632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62612" y="1700808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87" y="1412776"/>
            <a:ext cx="102584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21276" y="1594933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8951"/>
            <a:ext cx="106680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59896" y="1700808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348" y="1268760"/>
            <a:ext cx="115443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62968" y="254966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54508" y="254966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1558" y="3530739"/>
            <a:ext cx="163637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07380" y="3530739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512" y="4014397"/>
            <a:ext cx="224618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186387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84676" y="186387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2024" y="186387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6401" y="186387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1549" y="235917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79193" y="1547458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2025-08-26T05:46:59Z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