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8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3300" y="2780928"/>
            <a:ext cx="510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2263" y="1268760"/>
            <a:ext cx="64674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7138" y="1916832"/>
            <a:ext cx="46577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713" y="2437978"/>
            <a:ext cx="114585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40768"/>
            <a:ext cx="110109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84615" y="13407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561190" y="1340768"/>
            <a:ext cx="128733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9140" y="17979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696" y="2255168"/>
            <a:ext cx="47525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6071" y="274094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93696" y="409349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21104" y="3510533"/>
            <a:ext cx="9247504" cy="2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61084" y="3922013"/>
            <a:ext cx="8759452" cy="2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2025-08-27T03:44:56Z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