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9113" y="2924944"/>
            <a:ext cx="35337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87104" y="1801391"/>
            <a:ext cx="13247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78154" y="1801391"/>
            <a:ext cx="415049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130" y="2249066"/>
            <a:ext cx="674402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154" y="3611141"/>
            <a:ext cx="109364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180" y="4068341"/>
            <a:ext cx="111174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016" y="4518695"/>
            <a:ext cx="112036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390" y="4975895"/>
            <a:ext cx="289832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00796" y="287551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72885" y="287551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220" y="33136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4795" y="33136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920" y="37360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8168" y="37360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2870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70080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537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256490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02954" y="295542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7754" y="339357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600" y="380315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60" y="1340768"/>
            <a:ext cx="107442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92652" y="206084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93152" y="287999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3912" y="375113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68760"/>
            <a:ext cx="116205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4149080"/>
            <a:ext cx="113442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711624" y="2420888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199" y="2420888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1124" y="2420888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3448" y="2839988"/>
            <a:ext cx="139672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6624" y="3687713"/>
            <a:ext cx="73376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9424" y="4602113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392"/>
          <a:stretch/>
        </p:blipFill>
        <p:spPr bwMode="auto">
          <a:xfrm>
            <a:off x="371475" y="1268760"/>
            <a:ext cx="1144905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2708920"/>
            <a:ext cx="114871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439816" y="5301209"/>
            <a:ext cx="2160240" cy="1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0666" y="6653759"/>
            <a:ext cx="2160240" cy="1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70062"/>
            <a:ext cx="114395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3933057"/>
            <a:ext cx="230425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6918"/>
            <a:ext cx="115728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47928" y="231097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2025-08-27T09:28:19Z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