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8538" y="2780928"/>
            <a:ext cx="51149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292494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67578" y="292494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5572" y="333451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3147" y="333451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1122" y="333451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2814" y="3725044"/>
            <a:ext cx="563567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46068" y="412050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7408" y="2233439"/>
            <a:ext cx="11017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2632" y="2652539"/>
            <a:ext cx="109059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7315"/>
            <a:ext cx="85439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93209" y="157584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34346" y="2392313"/>
            <a:ext cx="11616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96746" y="2392313"/>
            <a:ext cx="13757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0096" y="2820938"/>
            <a:ext cx="65645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2022" y="3230513"/>
            <a:ext cx="102126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2022" y="3649613"/>
            <a:ext cx="28677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9496" y="4068713"/>
            <a:ext cx="37451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1546" y="4487813"/>
            <a:ext cx="40103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0946" y="4897388"/>
            <a:ext cx="35736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1096" y="5316488"/>
            <a:ext cx="50969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