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100" y="2993132"/>
            <a:ext cx="2971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8583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12732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49289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49111" y="288703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536" y="324707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4773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4678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47345" y="15907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5248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92452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28478" y="446568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47778" y="446568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2803" y="446568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7315"/>
            <a:ext cx="114871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144687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