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9" r:id="rId2"/>
    <p:sldId id="340" r:id="rId3"/>
    <p:sldId id="341" r:id="rId4"/>
    <p:sldId id="342" r:id="rId5"/>
    <p:sldId id="343" r:id="rId6"/>
    <p:sldId id="344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8963" y="2780928"/>
            <a:ext cx="593407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50607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20115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103727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12776"/>
            <a:ext cx="1151572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340768"/>
            <a:ext cx="1148715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2025-08-26T04:01:16Z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