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6" r:id="rId12"/>
    <p:sldId id="317" r:id="rId13"/>
    <p:sldId id="318" r:id="rId14"/>
    <p:sldId id="313" r:id="rId15"/>
    <p:sldId id="314" r:id="rId16"/>
    <p:sldId id="315" r:id="rId17"/>
    <p:sldId id="319" r:id="rId18"/>
    <p:sldId id="320" r:id="rId19"/>
    <p:sldId id="321" r:id="rId20"/>
    <p:sldId id="32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8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2856"/>
            <a:ext cx="1143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25" y="1340768"/>
            <a:ext cx="3943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16832"/>
            <a:ext cx="113538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2350" y="2708920"/>
            <a:ext cx="50673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" y="3284984"/>
            <a:ext cx="113728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245443"/>
            <a:ext cx="1136332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4869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4365104"/>
            <a:ext cx="101060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937126" y="135981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9601" y="29028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8596" y="4417343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782" y="1412776"/>
            <a:ext cx="113728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99656" y="1484784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92344" y="1484784"/>
            <a:ext cx="25922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706" y="2008659"/>
            <a:ext cx="61553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256" y="3027834"/>
            <a:ext cx="107703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188" y="1344191"/>
            <a:ext cx="6143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1904578"/>
            <a:ext cx="113919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412776"/>
            <a:ext cx="1130617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40768"/>
            <a:ext cx="112966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686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457" y="2348880"/>
            <a:ext cx="113061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653014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8453" y="292725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12776"/>
            <a:ext cx="114109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14657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7730" y="2980209"/>
            <a:ext cx="94487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999384"/>
            <a:ext cx="10801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82" y="4513734"/>
            <a:ext cx="103965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138" y="1340768"/>
            <a:ext cx="389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960984"/>
            <a:ext cx="113347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960096" y="2727970"/>
            <a:ext cx="1512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2896" y="272797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9221" y="324232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8246" y="324232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6270" y="3718570"/>
            <a:ext cx="14919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4746" y="422339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6796" y="4718695"/>
            <a:ext cx="15270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663" y="1268760"/>
            <a:ext cx="387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772816"/>
            <a:ext cx="113347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525" y="5599137"/>
            <a:ext cx="114109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01663"/>
            <a:ext cx="113538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16910" y="220486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55060" y="370028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3085" y="518618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94420"/>
            <a:ext cx="113538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336360" y="1431826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1210" y="2451001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3310" y="5432326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1352178"/>
            <a:ext cx="9201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852936"/>
            <a:ext cx="101822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888088" y="1412776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1413" y="2917726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21879"/>
            <a:ext cx="113442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68591" y="1484784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72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84415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99" y="1354038"/>
            <a:ext cx="114014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2104281"/>
            <a:ext cx="21602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75448" y="2609106"/>
            <a:ext cx="20406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298" y="3123456"/>
            <a:ext cx="136857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2548" y="3618756"/>
            <a:ext cx="23835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7248" y="4123581"/>
            <a:ext cx="15826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544" y="4628406"/>
            <a:ext cx="1944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1668" y="4628406"/>
            <a:ext cx="10289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925" y="513323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4850" y="5142756"/>
            <a:ext cx="24035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43672" y="1384201"/>
            <a:ext cx="25202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58322" y="1384201"/>
            <a:ext cx="241394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2272" y="2384326"/>
            <a:ext cx="15716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2889151"/>
            <a:ext cx="1944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1744" y="3393976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8128" y="3393976"/>
            <a:ext cx="33843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0840" y="3898801"/>
            <a:ext cx="13688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9226" y="3898801"/>
            <a:ext cx="6953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3008" y="4403626"/>
            <a:ext cx="276487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自定义</PresentationFormat>
  <Paragraphs>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2025-08-27T03:13:20Z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