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2174354"/>
            <a:ext cx="112490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6725" y="1340768"/>
            <a:ext cx="3638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1988840"/>
            <a:ext cx="113442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1450" y="2749674"/>
            <a:ext cx="42291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3840063"/>
            <a:ext cx="113061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90997"/>
            <a:ext cx="112776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12776"/>
            <a:ext cx="113157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229" y="1419225"/>
            <a:ext cx="102012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23992" y="14223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00056" y="37464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5313" y="464175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439763"/>
            <a:ext cx="112966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59896" y="14318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5089426"/>
            <a:ext cx="10729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32" y="5546626"/>
            <a:ext cx="72133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490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29890" y="1878923"/>
            <a:ext cx="108107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1290" y="2336123"/>
            <a:ext cx="110393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440" y="2783798"/>
            <a:ext cx="37813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8150" y="1382291"/>
            <a:ext cx="369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88" y="1886297"/>
            <a:ext cx="113252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33847"/>
            <a:ext cx="113442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683" y="1412776"/>
            <a:ext cx="112109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00522"/>
            <a:ext cx="113252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67425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09650" y="27653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0918" y="2765326"/>
            <a:ext cx="12675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6369" y="368925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5763" y="1292374"/>
            <a:ext cx="3800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988840"/>
            <a:ext cx="113538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799856" y="2708921"/>
            <a:ext cx="1008112" cy="35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7688" y="3183054"/>
            <a:ext cx="10081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4755" y="3183054"/>
            <a:ext cx="10081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0695" y="3623321"/>
            <a:ext cx="10081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86772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1628800"/>
            <a:ext cx="114109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5440" y="4792935"/>
            <a:ext cx="95440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1631504" y="630951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2354" y="629046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3279" y="629046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40768"/>
            <a:ext cx="113633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9616" y="2132856"/>
            <a:ext cx="1440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2716" y="2361456"/>
            <a:ext cx="744364" cy="70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5516" y="2961531"/>
            <a:ext cx="202986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390" y="4114056"/>
            <a:ext cx="491559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6713" y="1340768"/>
            <a:ext cx="38385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988840"/>
            <a:ext cx="113157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863" y="4712171"/>
            <a:ext cx="113442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40768"/>
            <a:ext cx="113347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92623" y="211027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04978" y="346494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108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93260" y="36701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5380"/>
            <a:ext cx="100012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00" y="5877272"/>
            <a:ext cx="5838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888088" y="1484784"/>
            <a:ext cx="379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6013" y="4149080"/>
            <a:ext cx="379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20502"/>
            <a:ext cx="113157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219533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69332" y="2195339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1354" y="2195339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7379" y="1747664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064" y="4462289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978" y="1340768"/>
            <a:ext cx="104965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80176" y="1412776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20891" y="2746276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340768"/>
            <a:ext cx="113442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844702" y="2511946"/>
            <a:ext cx="109917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30726" y="2511946"/>
            <a:ext cx="163748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6802" y="2511946"/>
            <a:ext cx="16317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676" y="2959621"/>
            <a:ext cx="131102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3802" y="3407296"/>
            <a:ext cx="11841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69102" y="340729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6172" y="340729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9736" y="385497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99" y="1412776"/>
            <a:ext cx="1136332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1431826"/>
            <a:ext cx="1872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61012" y="1889026"/>
            <a:ext cx="19270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3036" y="1889026"/>
            <a:ext cx="19075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92" y="2336701"/>
            <a:ext cx="8719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2636" y="2336701"/>
            <a:ext cx="15011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0186" y="2784376"/>
            <a:ext cx="12615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94062" y="3232051"/>
            <a:ext cx="181776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2025-08-27T09:13:21Z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