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5238" y="2924944"/>
            <a:ext cx="45815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4902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643793" y="201569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666371" y="317844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6371" y="426218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966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82980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240016" y="135205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35215" y="274059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683" y="1412776"/>
            <a:ext cx="1121092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3432" y="2348880"/>
            <a:ext cx="74168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3120" y="3274569"/>
            <a:ext cx="1060347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3" y="1299542"/>
            <a:ext cx="11229975" cy="536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3157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2012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401713"/>
            <a:ext cx="113633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472264" y="1401487"/>
            <a:ext cx="31683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3124" y="197722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5880" y="1977220"/>
            <a:ext cx="26779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0946" y="1977220"/>
            <a:ext cx="268553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124" y="1268760"/>
            <a:ext cx="1123950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487488" y="234888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52822" y="392932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7859" y="499048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2025-08-27T01:27:07Z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