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14" y="2714620"/>
            <a:ext cx="67627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66865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876550"/>
            <a:ext cx="585787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2857496"/>
            <a:ext cx="55245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54959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1428736"/>
            <a:ext cx="5905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157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24392" y="1844824"/>
            <a:ext cx="2129417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574" y="2296237"/>
            <a:ext cx="626357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7" y="3651846"/>
            <a:ext cx="504056" cy="31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061" y="4600970"/>
            <a:ext cx="389411" cy="31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395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t="530"/>
          <a:stretch>
            <a:fillRect/>
          </a:stretch>
        </p:blipFill>
        <p:spPr bwMode="auto">
          <a:xfrm>
            <a:off x="238084" y="3286124"/>
            <a:ext cx="11877675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39817" y="187960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894" y="5560351"/>
            <a:ext cx="1127375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894" y="6023338"/>
            <a:ext cx="1127375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894" y="6474749"/>
            <a:ext cx="1127375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314450"/>
            <a:ext cx="116300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5" y="1214422"/>
            <a:ext cx="115538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87488" y="4866602"/>
            <a:ext cx="70567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285860"/>
            <a:ext cx="116490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20336" y="1302447"/>
            <a:ext cx="67926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7334" y="1765435"/>
            <a:ext cx="67926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0822" y="2645110"/>
            <a:ext cx="67926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5613" y="2702984"/>
            <a:ext cx="4667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4746" y="4057222"/>
            <a:ext cx="636607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3" y="4509120"/>
            <a:ext cx="3600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2025-08-27T15:15:32Z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