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9950" y="2681288"/>
            <a:ext cx="53721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2" y="1285860"/>
            <a:ext cx="11430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071810"/>
            <a:ext cx="6667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783632" y="330822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3763" y="3308223"/>
            <a:ext cx="7402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7044" y="3308223"/>
            <a:ext cx="7402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7176" y="3308223"/>
            <a:ext cx="7402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3632" y="3863808"/>
            <a:ext cx="7402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3877" y="3863808"/>
            <a:ext cx="7402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7044" y="3863808"/>
            <a:ext cx="74022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8448" y="3863808"/>
            <a:ext cx="9189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360" y="1340768"/>
            <a:ext cx="1132522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51584" y="4293096"/>
            <a:ext cx="367240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698210"/>
            <a:ext cx="302433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109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3952" y="155679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7653" y="196190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0464" y="1961906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7801" y="2397737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7786" y="2397737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6404" y="2791276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7802" y="3196390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19002" y="3659378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23306" y="3659378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25999" y="4272836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89118" y="4272836"/>
            <a:ext cx="88835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544" y="4272836"/>
            <a:ext cx="536883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27683" y="4755863"/>
            <a:ext cx="536883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11663" y="5299873"/>
            <a:ext cx="1212329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06145" y="5299873"/>
            <a:ext cx="930090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315978" y="5786010"/>
            <a:ext cx="4500102" cy="32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3633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