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2643182"/>
            <a:ext cx="114395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2" y="1285860"/>
            <a:ext cx="113538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48328" y="2011909"/>
            <a:ext cx="1512168" cy="408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9999" y="3169377"/>
            <a:ext cx="1512168" cy="408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8160" y="4847706"/>
            <a:ext cx="1937639" cy="408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6635" y="4847706"/>
            <a:ext cx="1937639" cy="408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3728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3728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6357958"/>
            <a:ext cx="10477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95250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600450"/>
            <a:ext cx="90297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184232" y="1374657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5578" y="4175730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1" y="1285860"/>
            <a:ext cx="113252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7841" y="1807541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934" y="2374700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2966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0366" y="2948013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24077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14386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658396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237130"/>
            <a:ext cx="1094521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214422"/>
            <a:ext cx="68103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2428868"/>
            <a:ext cx="46005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1428736"/>
            <a:ext cx="59531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143380"/>
            <a:ext cx="112014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215680" y="4797152"/>
            <a:ext cx="3672408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2906" y="2852936"/>
            <a:ext cx="315132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2906" y="3129161"/>
            <a:ext cx="315132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2906" y="3410148"/>
            <a:ext cx="315132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2906" y="3748285"/>
            <a:ext cx="3151326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6394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88288" y="1357298"/>
            <a:ext cx="504056" cy="415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3918" y="3229506"/>
            <a:ext cx="830033" cy="415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9715" y="3866114"/>
            <a:ext cx="514517" cy="415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7" y="1357298"/>
            <a:ext cx="114395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91544" y="2636912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4728" y="2636912"/>
            <a:ext cx="5651911" cy="353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456" y="3155973"/>
            <a:ext cx="827032" cy="417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19230"/>
            <a:ext cx="116395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162" y="2757778"/>
            <a:ext cx="1479954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628" y="3637454"/>
            <a:ext cx="1479954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263" y="3649029"/>
            <a:ext cx="1479954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213" y="4586578"/>
            <a:ext cx="1479954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2299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585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0918" y="1484784"/>
            <a:ext cx="1440160" cy="770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940" y="1484784"/>
            <a:ext cx="1440160" cy="770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841" y="2399184"/>
            <a:ext cx="1440160" cy="77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9667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45616" y="1988840"/>
            <a:ext cx="478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1444" y="4778339"/>
            <a:ext cx="478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3821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000372"/>
            <a:ext cx="1047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879976" y="1291828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4862" y="3051180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204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8683" y="1294204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157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40216" y="1291644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28725"/>
            <a:ext cx="1124902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72064" y="1222935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1300" y="2959138"/>
            <a:ext cx="504056" cy="480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6" y="1243021"/>
            <a:ext cx="112395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714884"/>
            <a:ext cx="90582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631504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1099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420097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1099" y="3408522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4461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4056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34461" y="3420097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0906" y="3420097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75372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74967" y="2852936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75372" y="3431672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74967" y="3431672"/>
            <a:ext cx="504056" cy="33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2349" y="4149080"/>
            <a:ext cx="1412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03712" y="4774002"/>
            <a:ext cx="15307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2025-08-27T15:06:42Z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