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0938" y="2690813"/>
            <a:ext cx="48101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681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286124"/>
            <a:ext cx="6572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991544" y="3919551"/>
            <a:ext cx="1008112" cy="203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1985" y="3919551"/>
            <a:ext cx="1008112" cy="203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5494" y="3919551"/>
            <a:ext cx="1008112" cy="203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16577" y="4521434"/>
            <a:ext cx="1008112" cy="203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58559" y="4521434"/>
            <a:ext cx="1008112" cy="203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91630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3347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2143116"/>
            <a:ext cx="6572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423592" y="1927091"/>
            <a:ext cx="2952328" cy="123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2852936"/>
            <a:ext cx="2304256" cy="123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52" y="1333520"/>
            <a:ext cx="114871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00056" y="162880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7833" y="256634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2735" y="359649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65464" y="357334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04906" y="4904435"/>
            <a:ext cx="21468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20536" y="4904435"/>
            <a:ext cx="5927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71422" y="5494744"/>
            <a:ext cx="5927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33599" y="5494744"/>
            <a:ext cx="3303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395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2025-08-28T00:54:12Z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