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1422" y="2571744"/>
            <a:ext cx="43529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633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9525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1428736"/>
            <a:ext cx="103536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2060848"/>
            <a:ext cx="600075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9736" y="2564904"/>
            <a:ext cx="638175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8008" y="2556223"/>
            <a:ext cx="762000" cy="466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3044" y="2612529"/>
            <a:ext cx="771525" cy="381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10887" y="3075879"/>
            <a:ext cx="533400" cy="447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56040" y="3614539"/>
            <a:ext cx="619125" cy="390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20336" y="3595489"/>
            <a:ext cx="619125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35960" y="4149080"/>
            <a:ext cx="561975" cy="3524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07568" y="4594076"/>
            <a:ext cx="542925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14468"/>
            <a:ext cx="113538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55640" y="191683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41454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8404" y="3942402"/>
            <a:ext cx="15701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8404" y="4405389"/>
            <a:ext cx="15701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38404" y="4879951"/>
            <a:ext cx="15701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38404" y="5435536"/>
            <a:ext cx="15701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14450"/>
            <a:ext cx="114681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544272" y="1628800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0747" y="2022340"/>
            <a:ext cx="15754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2875" y="2439028"/>
            <a:ext cx="98529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0439" y="2832568"/>
            <a:ext cx="98529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32292" y="2265409"/>
            <a:ext cx="1360252" cy="299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3846" y="4429875"/>
            <a:ext cx="1464082" cy="299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94206" y="4429875"/>
            <a:ext cx="1106050" cy="299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39695" y="4429875"/>
            <a:ext cx="1106050" cy="299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54774" y="4869160"/>
            <a:ext cx="1106050" cy="369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502" y="1285860"/>
            <a:ext cx="114681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2025-08-28T00:42:19Z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