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7163" y="2686050"/>
            <a:ext cx="42576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702" y="1285860"/>
            <a:ext cx="113919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2000240"/>
            <a:ext cx="9144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16" y="2143116"/>
            <a:ext cx="104489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2964931" y="2746203"/>
            <a:ext cx="1008112" cy="361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0729" y="2746203"/>
            <a:ext cx="1008112" cy="361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4481" y="2746203"/>
            <a:ext cx="1008112" cy="361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14461" y="3243915"/>
            <a:ext cx="473227" cy="361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16477" y="3243915"/>
            <a:ext cx="473227" cy="361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86057" y="3243915"/>
            <a:ext cx="473227" cy="361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38553" y="3718478"/>
            <a:ext cx="473227" cy="361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52143" y="3718478"/>
            <a:ext cx="473227" cy="361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227" y="1347808"/>
            <a:ext cx="11382375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374734" y="4365104"/>
            <a:ext cx="2016224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702" y="1357298"/>
            <a:ext cx="113919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060088" y="1651950"/>
            <a:ext cx="137972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1651950"/>
            <a:ext cx="76815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2926" y="2427455"/>
            <a:ext cx="98684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76120" y="2427455"/>
            <a:ext cx="700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93576" y="3451333"/>
            <a:ext cx="700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00705" y="2492896"/>
            <a:ext cx="700152" cy="311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03672" y="4043904"/>
            <a:ext cx="1084216" cy="311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70832" y="4541615"/>
            <a:ext cx="949104" cy="311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20535" y="4541616"/>
            <a:ext cx="583511" cy="311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71421" y="5062477"/>
            <a:ext cx="583511" cy="311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79623" y="5062477"/>
            <a:ext cx="864649" cy="311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77" y="1357298"/>
            <a:ext cx="114395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2025-08-28T00:27:05Z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