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2714620"/>
            <a:ext cx="8048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6967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772816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0130" y="3236126"/>
            <a:ext cx="1692133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6089" y="3236126"/>
            <a:ext cx="1692133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9837" y="4231548"/>
            <a:ext cx="1016124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993" y="4231548"/>
            <a:ext cx="1016124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1" y="4231548"/>
            <a:ext cx="748117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7336" y="4729260"/>
            <a:ext cx="748117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5520" y="4729260"/>
            <a:ext cx="1030246" cy="394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53" y="1285860"/>
            <a:ext cx="116681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04512" y="1772816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17793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2733515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490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6870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9327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9150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1813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2740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6588" y="1773402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8709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9408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72299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2024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8876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22091" y="2398435"/>
            <a:ext cx="504056" cy="4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66" y="1357298"/>
            <a:ext cx="117157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07768" y="2822653"/>
            <a:ext cx="388843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822653"/>
            <a:ext cx="158739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818" y="3319709"/>
            <a:ext cx="222878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8346" y="3319709"/>
            <a:ext cx="702749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093" y="3817421"/>
            <a:ext cx="528784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