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2794" y="2714620"/>
            <a:ext cx="5562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7157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1424" y="1675100"/>
            <a:ext cx="69127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952" y="3168234"/>
            <a:ext cx="11095687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952" y="3717032"/>
            <a:ext cx="11095687" cy="319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952" y="4145295"/>
            <a:ext cx="11095687" cy="319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68717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530" y="3143248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884" y="3143248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8348" y="4000504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7306" y="4000504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4857760"/>
            <a:ext cx="1390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6205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87724" y="1285860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1698" y="3103085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103085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03295" y="3103085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6966" y="3103085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39629" y="3103085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58343" y="3519774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00733" y="3519774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42059" y="4005912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3" y="1357298"/>
            <a:ext cx="115728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75920" y="3103685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5722" y="3601397"/>
            <a:ext cx="18779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2755" y="3601397"/>
            <a:ext cx="15775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8939" y="4087534"/>
            <a:ext cx="74879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98232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223792" y="1916832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0030" y="2981703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9559" y="5342939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729615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58959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76" y="1500174"/>
            <a:ext cx="54673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55245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1500174"/>
            <a:ext cx="61150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328" y="1304938"/>
            <a:ext cx="114871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87488" y="2132856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9584" y="2132856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3807" y="2132856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0627" y="2132856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60966" y="2630567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6626" y="3915357"/>
            <a:ext cx="1817005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0739" y="3915357"/>
            <a:ext cx="1909601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0739" y="4440532"/>
            <a:ext cx="137751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2025-08-27T12:17:15Z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