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282" y="2643182"/>
            <a:ext cx="875347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6" y="1309697"/>
            <a:ext cx="116967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20536" y="263691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7633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9415" y="2204864"/>
            <a:ext cx="1116204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53" y="2636912"/>
            <a:ext cx="1116204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772" y="3538966"/>
            <a:ext cx="1116204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6776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919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856399"/>
            <a:ext cx="7048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1509" y="2595974"/>
            <a:ext cx="1323975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9418" y="2595974"/>
            <a:ext cx="1323975" cy="723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1139" y="3371478"/>
            <a:ext cx="1323975" cy="723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4010" y="4123833"/>
            <a:ext cx="1323975" cy="723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918" y="3384256"/>
            <a:ext cx="7048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/>
          <a:srcRect b="53698"/>
          <a:stretch/>
        </p:blipFill>
        <p:spPr bwMode="auto">
          <a:xfrm>
            <a:off x="247691" y="1285861"/>
            <a:ext cx="11706225" cy="149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11824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1988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7944"/>
          <a:stretch>
            <a:fillRect/>
          </a:stretch>
        </p:blipFill>
        <p:spPr bwMode="auto">
          <a:xfrm>
            <a:off x="304840" y="1300170"/>
            <a:ext cx="11291886" cy="552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48528" y="350100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1088" y="3931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51088" y="477678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1088" y="562173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51088" y="642039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633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75720" y="183919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7439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81977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6" y="1500174"/>
            <a:ext cx="539115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43472" y="2348880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2287" y="2780928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208" y="4609728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4560" y="5051134"/>
            <a:ext cx="93610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3006" y="4632877"/>
            <a:ext cx="330702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51138" y="5107439"/>
            <a:ext cx="330702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53911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1428736"/>
            <a:ext cx="58769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704511" y="4509120"/>
            <a:ext cx="105409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3534" y="4960532"/>
            <a:ext cx="542708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3535" y="5411945"/>
            <a:ext cx="377089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2025-08-27T12:30:32Z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