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38546" y="2714620"/>
            <a:ext cx="4676775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525250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284984"/>
            <a:ext cx="1352550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42404" y="3284984"/>
            <a:ext cx="1352550" cy="72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6996" y="4685521"/>
            <a:ext cx="1352550" cy="723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404" y="5576772"/>
            <a:ext cx="135255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10229850" cy="450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735960" y="1340768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2127" y="4269163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28020" y="4824747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51980" y="5415056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89" y="1214422"/>
            <a:ext cx="11382375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456040" y="1412776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90" y="1285860"/>
            <a:ext cx="11525250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904312" y="1286414"/>
            <a:ext cx="504056" cy="4864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357298"/>
            <a:ext cx="6381750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2398" y="3143248"/>
            <a:ext cx="5772150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67438" y="3019425"/>
            <a:ext cx="5486400" cy="383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428736"/>
            <a:ext cx="5715000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81686" y="1438282"/>
            <a:ext cx="6019800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3863752" y="1988840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9610" y="2463402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21888" y="3539848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477625" cy="387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207568" y="2780928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9128" y="1285860"/>
            <a:ext cx="11563350" cy="341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51384" y="1772816"/>
            <a:ext cx="11331094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282101"/>
            <a:ext cx="11331094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752087"/>
            <a:ext cx="11331094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261372"/>
            <a:ext cx="11331094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2025-08-27T14:31:29Z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