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8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0050" y="2643182"/>
            <a:ext cx="33909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28725"/>
            <a:ext cx="11658600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38810" y="2143116"/>
            <a:ext cx="476718" cy="43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5222" y="5214950"/>
            <a:ext cx="476718" cy="43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25222" y="5786454"/>
            <a:ext cx="476718" cy="43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53784" y="6424812"/>
            <a:ext cx="476718" cy="43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" y="1285860"/>
            <a:ext cx="1187767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953388" y="1357298"/>
            <a:ext cx="476718" cy="43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9074" y="4429132"/>
            <a:ext cx="476718" cy="43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80147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096396" y="1500174"/>
            <a:ext cx="476718" cy="43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774382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024694" y="1357298"/>
            <a:ext cx="476718" cy="43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0050" y="1214422"/>
            <a:ext cx="34766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274" y="1785926"/>
            <a:ext cx="573405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10314" y="1928802"/>
            <a:ext cx="565785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3836" y="2357430"/>
            <a:ext cx="2952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53190" y="2857496"/>
            <a:ext cx="2286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562927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1686" y="1500174"/>
            <a:ext cx="62388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8" y="3100391"/>
            <a:ext cx="32956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09251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667768" y="1928802"/>
            <a:ext cx="476718" cy="43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314" y="1285860"/>
            <a:ext cx="1137285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1285860"/>
            <a:ext cx="476718" cy="43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2025-08-27T07:26:55Z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