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3325" y="2767013"/>
            <a:ext cx="47053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7" y="1285860"/>
            <a:ext cx="11382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16" y="1357298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914" y="1357298"/>
            <a:ext cx="103822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567608" y="2108061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3" y="2108061"/>
            <a:ext cx="3526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5816" y="2108061"/>
            <a:ext cx="7904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35396" y="2108061"/>
            <a:ext cx="52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6576" y="2756244"/>
            <a:ext cx="52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0328" y="2733095"/>
            <a:ext cx="52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1093" y="2756244"/>
            <a:ext cx="5251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04844" y="2698370"/>
            <a:ext cx="6716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204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5640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69857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0060" y="3673624"/>
            <a:ext cx="16344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0060" y="4831092"/>
            <a:ext cx="16344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0060" y="5919112"/>
            <a:ext cx="16344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66854"/>
            <a:ext cx="114204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76120" y="1628800"/>
            <a:ext cx="7920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078" y="2404304"/>
            <a:ext cx="1383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191382"/>
            <a:ext cx="12152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2043" y="3920587"/>
            <a:ext cx="18660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06965" y="4437112"/>
            <a:ext cx="58963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4701" y="5027423"/>
            <a:ext cx="1088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5027423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252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2025-08-28T00:28:25Z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