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8348" y="2714620"/>
            <a:ext cx="759142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020425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351774" y="177281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4923" y="296500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55541" y="405302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52" y="1285860"/>
            <a:ext cx="114490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1064552" y="193222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300866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502" y="1352560"/>
            <a:ext cx="114681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256240" y="2530179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0508" y="3259383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81678" y="3259383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00250" y="3259383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07248" y="3259383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59339" y="3838118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88270" y="3838118"/>
            <a:ext cx="153632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82620" y="4416852"/>
            <a:ext cx="153632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76" y="1285860"/>
            <a:ext cx="1129665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95400" y="184482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765" y="184482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184482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81264" y="184482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50690" y="184482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40210" y="184482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48533" y="184482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48528" y="184482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2807" y="241198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11931" y="241198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112063" y="241198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95911" y="241198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600620" y="241198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873835" y="241198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158625" y="241198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339242" y="241198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21622" y="294441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260113" y="294441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591202" y="294441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494027" y="294441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66829"/>
            <a:ext cx="11687175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2025-08-27T13:24:43Z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