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4725" y="2676525"/>
            <a:ext cx="516255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4395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214686"/>
            <a:ext cx="609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23997"/>
            <a:ext cx="113442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19236"/>
            <a:ext cx="1141095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585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2025-08-27T10:14:43Z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