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44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714620"/>
            <a:ext cx="5334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7061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67" y="4286256"/>
            <a:ext cx="83153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1916832"/>
            <a:ext cx="20669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4241" y="1917166"/>
            <a:ext cx="20859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3116" y="1916832"/>
            <a:ext cx="2162175" cy="790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2341" y="1887562"/>
            <a:ext cx="2200275" cy="82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9496" y="328498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5537" y="328498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60701" y="328498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36742" y="328498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28944" y="371324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4985" y="371324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25977" y="371324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02018" y="3713249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39436" y="4349857"/>
            <a:ext cx="3847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8" y="1285860"/>
            <a:ext cx="11620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05206" y="2323172"/>
            <a:ext cx="28390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3240" y="3284983"/>
            <a:ext cx="858901" cy="30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16071"/>
            <a:ext cx="1599009" cy="301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2475" y="5949281"/>
            <a:ext cx="67926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285860"/>
            <a:ext cx="114776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95800" y="2337305"/>
            <a:ext cx="16561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0428" y="2753994"/>
            <a:ext cx="16561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8331" y="3205406"/>
            <a:ext cx="581405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2878" y="3205406"/>
            <a:ext cx="115713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2053" y="3205406"/>
            <a:ext cx="30350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74" y="3679968"/>
            <a:ext cx="179952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37390" y="4131381"/>
            <a:ext cx="102636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7314" y="4131381"/>
            <a:ext cx="102636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5521" y="5022631"/>
            <a:ext cx="1102162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5462469"/>
            <a:ext cx="1102162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5925455"/>
            <a:ext cx="1102162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