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2662" y="2714620"/>
            <a:ext cx="74580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89154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2928934"/>
            <a:ext cx="58293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2857496"/>
            <a:ext cx="53625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087888" y="1954790"/>
            <a:ext cx="119381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6182" y="3748866"/>
            <a:ext cx="85552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4959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48" y="1428736"/>
            <a:ext cx="58388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1" y="1285860"/>
            <a:ext cx="116109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20536" y="177281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0399" y="310390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032" y="4400269"/>
            <a:ext cx="1085560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0252" y="4851680"/>
            <a:ext cx="1085560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919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b="2877"/>
          <a:stretch>
            <a:fillRect/>
          </a:stretch>
        </p:blipFill>
        <p:spPr bwMode="auto">
          <a:xfrm>
            <a:off x="1023902" y="4857760"/>
            <a:ext cx="774382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11424" y="1738091"/>
            <a:ext cx="669674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33966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573320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1375" b="2294"/>
          <a:stretch>
            <a:fillRect/>
          </a:stretch>
        </p:blipFill>
        <p:spPr bwMode="auto">
          <a:xfrm>
            <a:off x="166646" y="1285860"/>
            <a:ext cx="1069657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00056" y="128586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5444" y="2602862"/>
            <a:ext cx="8183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4780" y="3887652"/>
            <a:ext cx="8183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8451" y="3887652"/>
            <a:ext cx="8183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18" y="1285860"/>
            <a:ext cx="102108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776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88288" y="350100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357298"/>
            <a:ext cx="116681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1357298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064" y="1773987"/>
            <a:ext cx="74544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147" y="1773987"/>
            <a:ext cx="74544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6752" y="1773987"/>
            <a:ext cx="74544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99917" y="2202250"/>
            <a:ext cx="443955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7593" y="5188519"/>
            <a:ext cx="1114632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628357"/>
            <a:ext cx="1114632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6033471"/>
            <a:ext cx="1114632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