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2571744"/>
            <a:ext cx="92487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03" y="1357298"/>
            <a:ext cx="116490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4572008"/>
            <a:ext cx="79296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348" y="5000636"/>
            <a:ext cx="79296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6" y="1214422"/>
            <a:ext cx="116395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292893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4826" y="292893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96" y="3714752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98" y="4500570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290638"/>
            <a:ext cx="116967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1714488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4572008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4643446"/>
            <a:ext cx="428628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7702" y="4572008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5340" y="5143512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4364" y="5072074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6264" y="5143512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347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1857364"/>
            <a:ext cx="500066" cy="504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3" y="1214422"/>
            <a:ext cx="11534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1857364"/>
            <a:ext cx="428628" cy="36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86296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014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1250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6264" y="1071546"/>
            <a:ext cx="5000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942" y="2571744"/>
            <a:ext cx="571504" cy="43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9074" y="3857628"/>
            <a:ext cx="357190" cy="36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r="3185"/>
          <a:stretch>
            <a:fillRect/>
          </a:stretch>
        </p:blipFill>
        <p:spPr bwMode="auto">
          <a:xfrm>
            <a:off x="238084" y="1404912"/>
            <a:ext cx="11818787" cy="166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738150" y="2214554"/>
            <a:ext cx="112872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084" y="2643182"/>
            <a:ext cx="1171583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2025-08-27T07:11:05Z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