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42" y="2571744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3823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000372"/>
            <a:ext cx="685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575720" y="344803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907" y="344803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01695" y="41772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6226" y="417724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4778" y="51958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55933" y="519581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00179"/>
            <a:ext cx="114014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00456" y="443711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6998" y="4900099"/>
            <a:ext cx="16215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6998" y="5293638"/>
            <a:ext cx="162157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490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3952" y="1461634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1461634"/>
            <a:ext cx="9879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4894" y="3452480"/>
            <a:ext cx="12131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4115" y="3892318"/>
            <a:ext cx="7407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3614" y="4653136"/>
            <a:ext cx="820578" cy="349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3194" y="4653136"/>
            <a:ext cx="1275334" cy="349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8434" y="5092974"/>
            <a:ext cx="819573" cy="349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9245" y="5532812"/>
            <a:ext cx="819573" cy="349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84769" y="5532812"/>
            <a:ext cx="1479783" cy="349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285860"/>
            <a:ext cx="1143952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