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2714620"/>
            <a:ext cx="6286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69" y="1271585"/>
            <a:ext cx="10334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64352" y="11967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9541" y="2122727"/>
            <a:ext cx="432048" cy="370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7354" y="2122727"/>
            <a:ext cx="432048" cy="370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8600" y="2597289"/>
            <a:ext cx="621016" cy="370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232" y="2597289"/>
            <a:ext cx="508944" cy="370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14422"/>
            <a:ext cx="80962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357430"/>
            <a:ext cx="58864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2433660"/>
            <a:ext cx="55626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57298"/>
            <a:ext cx="58007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285860"/>
            <a:ext cx="59150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7157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31704" y="1340768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1357298"/>
            <a:ext cx="17281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1357298"/>
            <a:ext cx="96113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091" y="1902431"/>
            <a:ext cx="4747837" cy="31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9426" y="2852935"/>
            <a:ext cx="1483777" cy="347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1846" y="2852935"/>
            <a:ext cx="2108370" cy="347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59300" y="2852935"/>
            <a:ext cx="1483777" cy="347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6395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41" y="3929066"/>
            <a:ext cx="116490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048328" y="12858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5225" y="16678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198" y="4260554"/>
            <a:ext cx="685499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285860"/>
            <a:ext cx="1164907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11624" y="45091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0439" y="49373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6014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04512" y="135729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8030" y="2636912"/>
            <a:ext cx="1090017" cy="36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8567" y="2636912"/>
            <a:ext cx="1090017" cy="36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2172" y="2636912"/>
            <a:ext cx="1090017" cy="36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75306" y="2636912"/>
            <a:ext cx="1090017" cy="36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3528162"/>
            <a:ext cx="11314396" cy="36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4002724"/>
            <a:ext cx="11314396" cy="36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04946"/>
            <a:ext cx="113252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8" y="1285860"/>
            <a:ext cx="115824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51584" y="1772816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2216" y="2224229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6388" y="2675642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2297" y="3138629"/>
            <a:ext cx="44644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