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2571744"/>
            <a:ext cx="1147762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12395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274" y="4214818"/>
            <a:ext cx="110204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439816" y="135729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41095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935760" y="2903155"/>
            <a:ext cx="51845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2088" y="3933301"/>
            <a:ext cx="57019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863917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132856"/>
            <a:ext cx="539115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2971786"/>
            <a:ext cx="5753100" cy="571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19736" y="1805239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71684" y="2636912"/>
            <a:ext cx="1604435" cy="4453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00889" y="2405418"/>
            <a:ext cx="1604435" cy="4453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515" y="1357298"/>
            <a:ext cx="11439525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312024" y="2050462"/>
            <a:ext cx="1584176" cy="383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2050462"/>
            <a:ext cx="1800199" cy="383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57513" y="3057460"/>
            <a:ext cx="1642944" cy="383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4512" y="3057460"/>
            <a:ext cx="965930" cy="383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7135" y="3555171"/>
            <a:ext cx="965930" cy="383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1858" y="4573743"/>
            <a:ext cx="1445709" cy="383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45301" y="4573743"/>
            <a:ext cx="2890659" cy="383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19317" y="4064457"/>
            <a:ext cx="1445709" cy="383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07968" y="5085184"/>
            <a:ext cx="2232248" cy="383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16981" y="5085184"/>
            <a:ext cx="2232248" cy="383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3613" y="5571321"/>
            <a:ext cx="1867971" cy="383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97"/>
            <a:ext cx="1125855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3061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227" y="2571744"/>
            <a:ext cx="11382375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071664" y="5023413"/>
            <a:ext cx="3240360" cy="365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3" y="5023413"/>
            <a:ext cx="574387" cy="365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6512" y="5521124"/>
            <a:ext cx="4367320" cy="365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988695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96000" y="128586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4668" y="3265131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2776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1384" y="2239589"/>
            <a:ext cx="11161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737301"/>
            <a:ext cx="11161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755872"/>
            <a:ext cx="11161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253584"/>
            <a:ext cx="11161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097280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567608" y="4532270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0322" y="5029981"/>
            <a:ext cx="6178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37285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264352" y="1254360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09982" y="1752072"/>
            <a:ext cx="62009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0191" y="2261357"/>
            <a:ext cx="16473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0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502" y="1357298"/>
            <a:ext cx="11468100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636912"/>
            <a:ext cx="1479954" cy="7920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4131" y="2636912"/>
            <a:ext cx="1479954" cy="7920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8268" y="3551312"/>
            <a:ext cx="1479954" cy="7920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645" y="4442563"/>
            <a:ext cx="1479954" cy="7920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5559" y="4442563"/>
            <a:ext cx="1479954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24902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2825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801" y="1233498"/>
            <a:ext cx="1121092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3974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29665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896200" y="128586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01851" y="2223409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3861" y="3230407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84220" y="4144807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25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026" y="1357298"/>
            <a:ext cx="113157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672064" y="135729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8980" y="135729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4241" y="135729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11629" y="135729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04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52" y="1285860"/>
            <a:ext cx="11410950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12" y="4286256"/>
            <a:ext cx="1107757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0814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538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819116"/>
            <a:ext cx="1479954" cy="7920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2704" y="1819116"/>
            <a:ext cx="1479954" cy="7920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132" y="3242802"/>
            <a:ext cx="1479954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14422"/>
            <a:ext cx="1131570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528048" y="206084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71628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735960" y="1317243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70" y="1323989"/>
            <a:ext cx="1043940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888088" y="1323989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4938" y="2770824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34" y="1357298"/>
            <a:ext cx="1064895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19936" y="1357298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2827" y="2862007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1570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775520" y="177281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19187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960096" y="1285860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2025-08-27T15:13:33Z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