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498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7388" y="2214563"/>
            <a:ext cx="82772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1357298"/>
            <a:ext cx="113633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586" y="3214686"/>
            <a:ext cx="685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5600" y="3068960"/>
            <a:ext cx="66675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080" y="3059435"/>
            <a:ext cx="723900" cy="45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8232" y="3126110"/>
            <a:ext cx="723900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69209" y="3514723"/>
            <a:ext cx="981075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5600" y="3990973"/>
            <a:ext cx="923925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4314" y="3546787"/>
            <a:ext cx="771525" cy="361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42743" y="3531723"/>
            <a:ext cx="457200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62096"/>
            <a:ext cx="1136332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83832" y="407707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2582" y="4470611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6106" y="5003047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9092" y="5396586"/>
            <a:ext cx="15170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57047" y="5877272"/>
            <a:ext cx="9590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014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71664" y="2780928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0692" y="3741627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2641" y="3741627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2544" y="2514710"/>
            <a:ext cx="10199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52544" y="2942973"/>
            <a:ext cx="10199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85516" y="4308786"/>
            <a:ext cx="3830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93334" y="4760198"/>
            <a:ext cx="3830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4862" y="4760198"/>
            <a:ext cx="15052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92544" y="5223185"/>
            <a:ext cx="5292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04534" y="5674598"/>
            <a:ext cx="52920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89861" y="5674598"/>
            <a:ext cx="8099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204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2025-08-28T00:46:42Z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