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47" r:id="rId2"/>
    <p:sldId id="327" r:id="rId3"/>
    <p:sldId id="328" r:id="rId4"/>
    <p:sldId id="329" r:id="rId5"/>
    <p:sldId id="330" r:id="rId6"/>
    <p:sldId id="331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05088" y="2719388"/>
            <a:ext cx="69818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" y="1357298"/>
            <a:ext cx="11934825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57298"/>
            <a:ext cx="91440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9654" y="1500174"/>
            <a:ext cx="10448925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8288" y="2351998"/>
            <a:ext cx="895350" cy="400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7608" y="2996952"/>
            <a:ext cx="581025" cy="457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93432" y="2943177"/>
            <a:ext cx="695325" cy="495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40663" y="2943177"/>
            <a:ext cx="495300" cy="419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34770" y="3574225"/>
            <a:ext cx="70485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19235"/>
            <a:ext cx="11363325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703512" y="5085184"/>
            <a:ext cx="9001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95421"/>
            <a:ext cx="11430000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176120" y="2588054"/>
            <a:ext cx="9361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471" y="2588054"/>
            <a:ext cx="78874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833" y="2981593"/>
            <a:ext cx="78874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12224" y="2981593"/>
            <a:ext cx="57873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24872" y="4497876"/>
            <a:ext cx="57873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29458" y="5085184"/>
            <a:ext cx="1814213" cy="3257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2659" y="5085184"/>
            <a:ext cx="1519286" cy="3257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420475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2025-08-28T00:33:54Z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