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9413" y="2671763"/>
            <a:ext cx="63531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395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143248"/>
            <a:ext cx="6667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9480376" y="329655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328341" y="3331284"/>
            <a:ext cx="792088" cy="43204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59026" y="3875294"/>
            <a:ext cx="792088" cy="432048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013405" y="4418182"/>
            <a:ext cx="910779" cy="440527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0376" y="381741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0376" y="436142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47807"/>
            <a:ext cx="1144905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143672" y="177281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22422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0218" y="3242800"/>
            <a:ext cx="14043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0218" y="3671063"/>
            <a:ext cx="14043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60218" y="4191924"/>
            <a:ext cx="14043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60218" y="4666486"/>
            <a:ext cx="14043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60218" y="5164197"/>
            <a:ext cx="14043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60218" y="5638760"/>
            <a:ext cx="14043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30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112224" y="148478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0421" y="1982496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1672" y="4042791"/>
            <a:ext cx="938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25278" y="4042791"/>
            <a:ext cx="9386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53004" y="4581128"/>
            <a:ext cx="1563475" cy="379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0536" y="4581128"/>
            <a:ext cx="572389" cy="379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042003"/>
            <a:ext cx="1152128" cy="379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871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2025-08-28T01:02:33Z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