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36" y="2643182"/>
            <a:ext cx="37147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357298"/>
            <a:ext cx="118872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8397" y="1905932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984" y="2481996"/>
            <a:ext cx="110859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984" y="3037581"/>
            <a:ext cx="110859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984" y="3616315"/>
            <a:ext cx="11085923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6" y="1357298"/>
            <a:ext cx="116776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3236126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96" y="3805921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96" y="4384657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4863"/>
          <a:stretch>
            <a:fillRect/>
          </a:stretch>
        </p:blipFill>
        <p:spPr bwMode="auto">
          <a:xfrm>
            <a:off x="309522" y="1285860"/>
            <a:ext cx="11644394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2031" y="2780928"/>
            <a:ext cx="13525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616" y="3672179"/>
            <a:ext cx="13525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038" y="3672179"/>
            <a:ext cx="1352550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416" y="4551855"/>
            <a:ext cx="135255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102" y="5431531"/>
            <a:ext cx="13525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99345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05684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86487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91544" y="2037698"/>
            <a:ext cx="7200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9144" y="2037698"/>
            <a:ext cx="7200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0947" y="2593283"/>
            <a:ext cx="48914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5727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76120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7482" y="3034910"/>
            <a:ext cx="111651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6" y="1357298"/>
            <a:ext cx="116967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428736"/>
            <a:ext cx="115062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4" y="1285860"/>
            <a:ext cx="110109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76120" y="128586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950" y="301048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307" y="408693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7252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6" y="2492896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3068960"/>
            <a:ext cx="1094521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2025-08-27T14:29:24Z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