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81290" y="2714620"/>
            <a:ext cx="6248400" cy="847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 b="5533"/>
          <a:stretch>
            <a:fillRect/>
          </a:stretch>
        </p:blipFill>
        <p:spPr bwMode="auto">
          <a:xfrm>
            <a:off x="238084" y="1214422"/>
            <a:ext cx="11468100" cy="22764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5540086" y="1772816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65798" y="3069180"/>
            <a:ext cx="432048" cy="421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120978" y="3069180"/>
            <a:ext cx="432048" cy="421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984502" y="3069180"/>
            <a:ext cx="432048" cy="421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570234" y="3069180"/>
            <a:ext cx="432048" cy="421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780998" y="3069180"/>
            <a:ext cx="432048" cy="421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366730" y="3069180"/>
            <a:ext cx="432048" cy="421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61978" y="1357298"/>
            <a:ext cx="9734550" cy="2609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4655840" y="2230175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514524" y="2739461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695141" y="3237172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306179" y="3630711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189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285860"/>
            <a:ext cx="10687050" cy="2190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8832304" y="1285860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7925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285860"/>
            <a:ext cx="11430000" cy="2295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3215680" y="2325730"/>
            <a:ext cx="1008112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035062" y="2753994"/>
            <a:ext cx="820578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470323" y="2753994"/>
            <a:ext cx="820578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988764" y="3170683"/>
            <a:ext cx="1082900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791743" y="3170683"/>
            <a:ext cx="657307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0471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8084" y="1285860"/>
            <a:ext cx="11715750" cy="3076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7392144" y="1795966"/>
            <a:ext cx="187220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 flipH="1">
            <a:off x="11208568" y="1805535"/>
            <a:ext cx="57006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 flipH="1">
            <a:off x="930248" y="2256947"/>
            <a:ext cx="1997399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 flipH="1">
            <a:off x="3823918" y="3113474"/>
            <a:ext cx="1479993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 flipH="1">
            <a:off x="7320136" y="3113474"/>
            <a:ext cx="165295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03507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6279" y="1319214"/>
            <a:ext cx="11649075" cy="2324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5375920" y="1319214"/>
            <a:ext cx="86409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39343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204</TotalTime>
  <Words>0</Words>
  <Application>Microsoft Office PowerPoint</Application>
  <PresentationFormat>宽屏</PresentationFormat>
  <Paragraphs>0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2025-08-27T14:38:35Z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