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28" y="2714620"/>
            <a:ext cx="632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115" y="1285860"/>
            <a:ext cx="115919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309564"/>
            <a:ext cx="432048" cy="463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3134" y="3902293"/>
            <a:ext cx="432048" cy="463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776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59696" y="2924944"/>
            <a:ext cx="122413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0430" y="2924944"/>
            <a:ext cx="176203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3088" y="3422656"/>
            <a:ext cx="176203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9630" y="4418079"/>
            <a:ext cx="61345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7488" y="4418079"/>
            <a:ext cx="61345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6809" y="4915791"/>
            <a:ext cx="61345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4" y="1352554"/>
            <a:ext cx="110490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384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9323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9925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4847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2786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9323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09925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5960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94847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02786" y="247497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44112" y="2986052"/>
            <a:ext cx="79164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34147" y="2974477"/>
            <a:ext cx="13927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52314" y="2974477"/>
            <a:ext cx="13927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43169" y="3495337"/>
            <a:ext cx="13927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5633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5440" y="1988840"/>
            <a:ext cx="100811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9678" y="2463402"/>
            <a:ext cx="138206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372" y="2962902"/>
            <a:ext cx="197126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3463207"/>
            <a:ext cx="57606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6312" y="4458630"/>
            <a:ext cx="57606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39188" y="4956342"/>
            <a:ext cx="57606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