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092" y="2714620"/>
            <a:ext cx="94773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01060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3992" y="1844824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0651" y="332294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1125"/>
            <a:ext cx="115728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4032" y="1844824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3905" y="3245361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3905" y="3800946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062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20536" y="1749666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8322" y="2242822"/>
            <a:ext cx="87554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456" y="3215096"/>
            <a:ext cx="87554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1568" y="3215096"/>
            <a:ext cx="87554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6910" y="3215096"/>
            <a:ext cx="875549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285860"/>
            <a:ext cx="115347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92144" y="2348880"/>
            <a:ext cx="432048" cy="394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